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DB89B2-EAC7-4C0B-AED1-32A23CFF3B2B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02D1AB-6A20-4866-83D6-BB863D262FF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8151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8353B16-558C-42B2-A90F-5449E27D59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811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88FA07-0900-409D-92B2-AEC04E4593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621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D46D09-45AC-468A-9D41-DC68FB8612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251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446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D91066-50DD-4926-A8EE-2E2CF9AD09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2777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FE57D2-CE25-42DB-AD11-8E77EBC4F9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463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BB703F-1097-4EB2-B241-F59EB93586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978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5DFD6F-00EE-4C17-B302-3DBF0A0D26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720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6EDF00-9A11-4388-BEB6-75E2358504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352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EE3673-28CF-45CD-A320-CA6866A7B8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29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A4753E-0A85-4C1B-A54A-06FCE041E6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6784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Rejoice, rejoice, believers,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let your lights appear!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ev’ning</a:t>
            </a:r>
            <a:r>
              <a:rPr lang="en-GB" dirty="0"/>
              <a:t> is advancing</a:t>
            </a:r>
            <a:endParaRPr lang="en-NZ" dirty="0"/>
          </a:p>
          <a:p>
            <a:r>
              <a:rPr lang="en-GB" dirty="0"/>
              <a:t>		and darker night is near.</a:t>
            </a:r>
            <a:endParaRPr lang="en-NZ" dirty="0"/>
          </a:p>
          <a:p>
            <a:r>
              <a:rPr lang="en-GB" dirty="0"/>
              <a:t>	The Bridegroom is arising</a:t>
            </a:r>
            <a:endParaRPr lang="en-NZ" dirty="0"/>
          </a:p>
          <a:p>
            <a:r>
              <a:rPr lang="en-GB" dirty="0"/>
              <a:t>		and soon he will draw nigh;</a:t>
            </a:r>
            <a:endParaRPr lang="en-NZ" dirty="0"/>
          </a:p>
          <a:p>
            <a:r>
              <a:rPr lang="en-GB" dirty="0"/>
              <a:t>	up, watch in expectation!</a:t>
            </a:r>
            <a:endParaRPr lang="en-NZ" dirty="0"/>
          </a:p>
          <a:p>
            <a:r>
              <a:rPr lang="en-GB" dirty="0"/>
              <a:t>		At midnight comes the cry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watchers on the mountain</a:t>
            </a:r>
            <a:endParaRPr lang="en-NZ" dirty="0"/>
          </a:p>
          <a:p>
            <a:r>
              <a:rPr lang="en-GB" dirty="0"/>
              <a:t>		proclaim the Bridegroom near;</a:t>
            </a:r>
            <a:endParaRPr lang="en-NZ" dirty="0"/>
          </a:p>
          <a:p>
            <a:r>
              <a:rPr lang="en-GB" dirty="0"/>
              <a:t>	go forth as he approaches,</a:t>
            </a:r>
            <a:endParaRPr lang="en-NZ" dirty="0"/>
          </a:p>
          <a:p>
            <a:r>
              <a:rPr lang="en-GB" dirty="0"/>
              <a:t>		with alleluias clear.</a:t>
            </a:r>
            <a:endParaRPr lang="en-NZ" dirty="0"/>
          </a:p>
          <a:p>
            <a:r>
              <a:rPr lang="en-GB" dirty="0"/>
              <a:t>	The marriage feast is waiting;</a:t>
            </a:r>
            <a:endParaRPr lang="en-NZ" dirty="0"/>
          </a:p>
          <a:p>
            <a:r>
              <a:rPr lang="en-GB" dirty="0"/>
              <a:t>		the gates wide open stand.</a:t>
            </a:r>
            <a:endParaRPr lang="en-NZ" dirty="0"/>
          </a:p>
          <a:p>
            <a:r>
              <a:rPr lang="en-GB" dirty="0"/>
              <a:t>	Arise, O heirs of glory:</a:t>
            </a:r>
            <a:endParaRPr lang="en-NZ" dirty="0"/>
          </a:p>
          <a:p>
            <a:r>
              <a:rPr lang="en-GB" dirty="0"/>
              <a:t>		the Bridegroom is at hand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Our hope and expectation,</a:t>
            </a:r>
            <a:endParaRPr lang="en-NZ" dirty="0"/>
          </a:p>
          <a:p>
            <a:r>
              <a:rPr lang="en-GB" dirty="0"/>
              <a:t>		O Jesus, now appear;</a:t>
            </a:r>
            <a:endParaRPr lang="en-NZ" dirty="0"/>
          </a:p>
          <a:p>
            <a:r>
              <a:rPr lang="en-GB" dirty="0"/>
              <a:t>	arise, O Sun so longed for,</a:t>
            </a:r>
            <a:endParaRPr lang="en-NZ" dirty="0"/>
          </a:p>
          <a:p>
            <a:r>
              <a:rPr lang="en-GB" dirty="0"/>
              <a:t>		above this darkened sphere.</a:t>
            </a:r>
            <a:endParaRPr lang="en-NZ" dirty="0"/>
          </a:p>
          <a:p>
            <a:r>
              <a:rPr lang="en-GB" dirty="0"/>
              <a:t>	With hearts and hands uplifted,</a:t>
            </a:r>
            <a:endParaRPr lang="en-NZ" dirty="0"/>
          </a:p>
          <a:p>
            <a:r>
              <a:rPr lang="en-GB" dirty="0"/>
              <a:t>		we plead, O Lord, to see</a:t>
            </a:r>
            <a:endParaRPr lang="en-NZ" dirty="0"/>
          </a:p>
          <a:p>
            <a:r>
              <a:rPr lang="en-GB" dirty="0"/>
              <a:t>	the day of earth’s redemption</a:t>
            </a:r>
            <a:endParaRPr lang="en-NZ" dirty="0"/>
          </a:p>
          <a:p>
            <a:r>
              <a:rPr lang="en-GB" dirty="0"/>
              <a:t>		that sets your people free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0481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saints, who here in patience</a:t>
            </a:r>
            <a:endParaRPr lang="en-NZ" dirty="0"/>
          </a:p>
          <a:p>
            <a:r>
              <a:rPr lang="en-GB" dirty="0"/>
              <a:t>		your cross and </a:t>
            </a:r>
            <a:r>
              <a:rPr lang="en-GB" dirty="0" err="1"/>
              <a:t>suff’rings</a:t>
            </a:r>
            <a:r>
              <a:rPr lang="en-GB" dirty="0"/>
              <a:t> bore,</a:t>
            </a:r>
            <a:endParaRPr lang="en-NZ" dirty="0"/>
          </a:p>
          <a:p>
            <a:r>
              <a:rPr lang="en-GB" dirty="0"/>
              <a:t>	shall live and reign forever,</a:t>
            </a:r>
            <a:endParaRPr lang="en-NZ" dirty="0"/>
          </a:p>
          <a:p>
            <a:r>
              <a:rPr lang="en-GB" dirty="0"/>
              <a:t>		when sorrow is no more:</a:t>
            </a:r>
            <a:endParaRPr lang="en-NZ" dirty="0"/>
          </a:p>
          <a:p>
            <a:r>
              <a:rPr lang="en-GB" dirty="0"/>
              <a:t>	around the throne of glory</a:t>
            </a:r>
            <a:endParaRPr lang="en-NZ" dirty="0"/>
          </a:p>
          <a:p>
            <a:r>
              <a:rPr lang="en-GB" dirty="0"/>
              <a:t>		the Lamb you shall behold,</a:t>
            </a:r>
            <a:endParaRPr lang="en-NZ" dirty="0"/>
          </a:p>
          <a:p>
            <a:r>
              <a:rPr lang="en-GB" dirty="0"/>
              <a:t>	in triumph cast before him</a:t>
            </a:r>
            <a:endParaRPr lang="en-NZ" dirty="0"/>
          </a:p>
          <a:p>
            <a:r>
              <a:rPr lang="en-GB" dirty="0"/>
              <a:t>		your diadems of gold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324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Laurentius</a:t>
            </a:r>
            <a:r>
              <a:rPr lang="en-GB" sz="1000" dirty="0"/>
              <a:t> </a:t>
            </a:r>
            <a:r>
              <a:rPr lang="en-GB" sz="1000" dirty="0" err="1"/>
              <a:t>Laurenti</a:t>
            </a:r>
            <a:r>
              <a:rPr lang="en-GB" sz="1000" dirty="0"/>
              <a:t>, 1700; tr. Sarah B. </a:t>
            </a:r>
            <a:r>
              <a:rPr lang="en-GB" sz="1000" dirty="0" err="1"/>
              <a:t>Findlater</a:t>
            </a:r>
            <a:r>
              <a:rPr lang="en-GB" sz="1000" dirty="0"/>
              <a:t>, 1854,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attr</a:t>
            </a:r>
            <a:r>
              <a:rPr lang="en-GB" sz="1000" dirty="0"/>
              <a:t>. J. Michael Haydn, 1737–1806; arr. in B. Jacob’s </a:t>
            </a:r>
            <a:r>
              <a:rPr lang="en-GB" sz="1000" i="1" dirty="0"/>
              <a:t>National Psalmody</a:t>
            </a:r>
            <a:r>
              <a:rPr lang="en-GB" sz="1000" dirty="0"/>
              <a:t>, 1819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2014-03-03T03:13:14Z</dcterms:created>
  <dcterms:modified xsi:type="dcterms:W3CDTF">2014-03-03T03:14:32Z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